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57" r:id="rId3"/>
    <p:sldId id="269" r:id="rId4"/>
    <p:sldId id="283" r:id="rId5"/>
    <p:sldId id="265" r:id="rId6"/>
    <p:sldId id="270" r:id="rId7"/>
    <p:sldId id="277" r:id="rId8"/>
    <p:sldId id="274" r:id="rId9"/>
    <p:sldId id="267" r:id="rId10"/>
    <p:sldId id="282" r:id="rId1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43D6C1A-FAA0-4356-B8BC-5FEEC2253016}">
          <p14:sldIdLst>
            <p14:sldId id="285"/>
            <p14:sldId id="257"/>
          </p14:sldIdLst>
        </p14:section>
        <p14:section name="Abschnitt ohne Titel" id="{CB27E594-1B4B-49E9-B0F9-2BCF5C94D2E8}">
          <p14:sldIdLst>
            <p14:sldId id="269"/>
            <p14:sldId id="283"/>
            <p14:sldId id="265"/>
            <p14:sldId id="270"/>
            <p14:sldId id="277"/>
            <p14:sldId id="274"/>
            <p14:sldId id="267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>
        <p:scale>
          <a:sx n="104" d="100"/>
          <a:sy n="104" d="100"/>
        </p:scale>
        <p:origin x="-182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7CC9-3F39-45A6-84BA-9F6297DDE52D}" type="datetimeFigureOut">
              <a:rPr lang="de-CH" smtClean="0"/>
              <a:t>17.03.2021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956B-F43E-4976-8715-8CA582D236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890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1956B-F43E-4976-8715-8CA582D2364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854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667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5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0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31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73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897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209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295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601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494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77B0-FB5D-4C1D-B436-2DC7AE1BAAC0}" type="datetimeFigureOut">
              <a:rPr lang="de-CH" smtClean="0"/>
              <a:t>17.03.2021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4BD5-B617-4113-8FFA-E5F6AE925AD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KSTA\KSTA\034-Fachverband\HomePage\Medien\shutterstock_3721195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382" r="34363" b="-1"/>
          <a:stretch/>
        </p:blipFill>
        <p:spPr bwMode="auto">
          <a:xfrm>
            <a:off x="-36512" y="-27384"/>
            <a:ext cx="91787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496" y="3645024"/>
            <a:ext cx="9080500" cy="2880320"/>
          </a:xfrm>
        </p:spPr>
        <p:txBody>
          <a:bodyPr>
            <a:noAutofit/>
          </a:bodyPr>
          <a:lstStyle/>
          <a:p>
            <a:r>
              <a:rPr lang="de-CH" sz="4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Herzlich Willkommen</a:t>
            </a:r>
            <a:br>
              <a:rPr lang="de-CH" sz="4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de-CH" sz="4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zur Generalversammlung 2021</a:t>
            </a:r>
          </a:p>
          <a:p>
            <a:r>
              <a:rPr lang="de-CH" sz="2800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Die Veranstaltung beginnt um 15.30h</a:t>
            </a:r>
          </a:p>
          <a:p>
            <a:r>
              <a:rPr lang="de-CH" sz="2800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Einlass / Online ab 15.20h </a:t>
            </a:r>
          </a:p>
          <a:p>
            <a:r>
              <a:rPr lang="de-CH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Bitte Kamera und Ton aus / kein Chat</a:t>
            </a:r>
            <a:endParaRPr lang="de-CH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2" descr="http://fachverband-ksta-zh.ch/vorstand/lib/exe/fetch.php?cache=&amp;media=marketing:logo_fachverban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" name="AutoShape 4" descr="http://fachverband-ksta-zh.ch/vorstand/lib/exe/fetch.php?cache=&amp;media=marketing:logo_fachverband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6" name="AutoShape 6" descr="http://fachverband-ksta-zh.ch/vorstand/lib/exe/fetch.php?cache=&amp;media=marketing:logo_fachverband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691680" y="320707"/>
            <a:ext cx="6301208" cy="1873885"/>
            <a:chOff x="1763688" y="320707"/>
            <a:chExt cx="6301208" cy="1873885"/>
          </a:xfrm>
        </p:grpSpPr>
        <p:pic>
          <p:nvPicPr>
            <p:cNvPr id="8" name="Grafik 7" descr="Bildschirmausschnitt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31" b="90964" l="4423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" t="7092" r="68675" b="5716"/>
            <a:stretch/>
          </p:blipFill>
          <p:spPr>
            <a:xfrm>
              <a:off x="1763688" y="320707"/>
              <a:ext cx="1856232" cy="1873885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>
              <a:off x="3851920" y="780595"/>
              <a:ext cx="42129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8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Fachverband kantonales</a:t>
              </a:r>
            </a:p>
            <a:p>
              <a:r>
                <a:rPr lang="de-CH" sz="28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Steueramt Zürich</a:t>
              </a:r>
              <a:endParaRPr lang="de-CH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Abnahme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Protokoll 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2019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Jahresbericht des Präsidenten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Jahresrechnung / Revisorenbericht / </a:t>
            </a:r>
            <a:r>
              <a:rPr lang="de-CH" dirty="0" err="1" smtClean="0">
                <a:solidFill>
                  <a:schemeClr val="bg1">
                    <a:lumMod val="85000"/>
                  </a:schemeClr>
                </a:solidFill>
              </a:rPr>
              <a:t>Décharge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Wahlen/Rücktritte</a:t>
            </a:r>
            <a:br>
              <a:rPr lang="de-CH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Vorstand</a:t>
            </a:r>
            <a:br>
              <a:rPr lang="de-CH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Revisoren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Anträge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Mitglieder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Keine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Varia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72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Abnahme Protokoll 2020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Jahresbericht des Präsidenten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Jahresrechnung / Revisorenbericht / </a:t>
            </a:r>
            <a:r>
              <a:rPr lang="de-CH" dirty="0" err="1" smtClean="0"/>
              <a:t>Décharge</a:t>
            </a:r>
            <a:r>
              <a:rPr lang="de-CH" dirty="0" smtClean="0"/>
              <a:t> / Budget / Mitgliederbeitrag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75000"/>
                  </a:schemeClr>
                </a:solidFill>
              </a:rPr>
              <a:t>Wahlen/Rücktritte</a:t>
            </a:r>
            <a:br>
              <a:rPr lang="de-CH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75000"/>
                  </a:schemeClr>
                </a:solidFill>
              </a:rPr>
              <a:t>Vorstand</a:t>
            </a:r>
            <a:br>
              <a:rPr lang="de-CH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75000"/>
                  </a:schemeClr>
                </a:solidFill>
              </a:rPr>
              <a:t>Revisoren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75000"/>
                  </a:schemeClr>
                </a:solidFill>
              </a:rPr>
              <a:t>Anträge Mitglieder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de-CH" dirty="0" smtClean="0">
                <a:solidFill>
                  <a:schemeClr val="bg1">
                    <a:lumMod val="75000"/>
                  </a:schemeClr>
                </a:solidFill>
              </a:rPr>
              <a:t>Keine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75000"/>
                  </a:schemeClr>
                </a:solidFill>
              </a:rPr>
              <a:t>Varia</a:t>
            </a:r>
          </a:p>
        </p:txBody>
      </p:sp>
    </p:spTree>
    <p:extLst>
      <p:ext uri="{BB962C8B-B14F-4D97-AF65-F5344CB8AC3E}">
        <p14:creationId xmlns:p14="http://schemas.microsoft.com/office/powerpoint/2010/main" val="25491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5536" y="5661248"/>
            <a:ext cx="8352928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611560" y="5733256"/>
            <a:ext cx="785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Revisorenbericht	Antrag </a:t>
            </a:r>
            <a:r>
              <a:rPr lang="de-CH" dirty="0" err="1" smtClean="0"/>
              <a:t>Décharge</a:t>
            </a:r>
            <a:r>
              <a:rPr lang="de-CH" dirty="0" smtClean="0"/>
              <a:t>	Mitgliederbeitrag (unverändert Fr. 20)</a:t>
            </a:r>
            <a:endParaRPr lang="de-CH" dirty="0"/>
          </a:p>
        </p:txBody>
      </p:sp>
      <p:sp>
        <p:nvSpPr>
          <p:cNvPr id="4" name="Pfeil nach links und rechts 3"/>
          <p:cNvSpPr/>
          <p:nvPr/>
        </p:nvSpPr>
        <p:spPr>
          <a:xfrm>
            <a:off x="4572000" y="4581128"/>
            <a:ext cx="93610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92696"/>
            <a:ext cx="90773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5968"/>
            <a:ext cx="6120680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0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Abnahme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Protokoll 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2020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Jahresbericht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des Präsidenten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Jahresrechnung / Revisorenbericht / </a:t>
            </a:r>
            <a:r>
              <a:rPr lang="de-CH" dirty="0" err="1" smtClean="0">
                <a:solidFill>
                  <a:schemeClr val="bg1">
                    <a:lumMod val="85000"/>
                  </a:schemeClr>
                </a:solidFill>
              </a:rPr>
              <a:t>Décharge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Wahlen/Rücktritte</a:t>
            </a:r>
            <a:br>
              <a:rPr lang="de-CH" dirty="0"/>
            </a:br>
            <a:r>
              <a:rPr lang="de-CH" dirty="0"/>
              <a:t>Vorstand</a:t>
            </a:r>
            <a:br>
              <a:rPr lang="de-CH" dirty="0"/>
            </a:br>
            <a:r>
              <a:rPr lang="de-CH" dirty="0"/>
              <a:t>Revisoren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Anträge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Mitglieder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Keine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Varia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Rücktritte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Nina </a:t>
            </a:r>
            <a:r>
              <a:rPr lang="de-CH" dirty="0" err="1" smtClean="0"/>
              <a:t>Mattle</a:t>
            </a:r>
            <a:r>
              <a:rPr lang="de-CH" dirty="0" smtClean="0"/>
              <a:t>, aus dem </a:t>
            </a:r>
            <a:r>
              <a:rPr lang="de-CH" dirty="0" smtClean="0"/>
              <a:t>Vorstand</a:t>
            </a:r>
            <a:endParaRPr lang="de-CH" dirty="0"/>
          </a:p>
          <a:p>
            <a:pPr marL="0" indent="0" algn="ctr">
              <a:buNone/>
            </a:pPr>
            <a:r>
              <a:rPr lang="de-CH" dirty="0" smtClean="0"/>
              <a:t>Manuel </a:t>
            </a:r>
            <a:r>
              <a:rPr lang="de-CH" dirty="0" err="1" smtClean="0"/>
              <a:t>Fritschi</a:t>
            </a:r>
            <a:r>
              <a:rPr lang="de-CH" dirty="0" smtClean="0"/>
              <a:t>, </a:t>
            </a:r>
            <a:r>
              <a:rPr lang="de-CH" smtClean="0"/>
              <a:t>als Revisor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Vorstand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smtClean="0"/>
              <a:t>Mirko </a:t>
            </a:r>
            <a:r>
              <a:rPr lang="de-CH" dirty="0" err="1" smtClean="0"/>
              <a:t>Carlesso</a:t>
            </a:r>
            <a:r>
              <a:rPr lang="de-CH" dirty="0" smtClean="0"/>
              <a:t>			Präsidium</a:t>
            </a:r>
            <a:br>
              <a:rPr lang="de-CH" dirty="0" smtClean="0"/>
            </a:br>
            <a:r>
              <a:rPr lang="de-CH" dirty="0"/>
              <a:t>Robert </a:t>
            </a:r>
            <a:r>
              <a:rPr lang="de-CH" dirty="0" err="1" smtClean="0"/>
              <a:t>Zarattini</a:t>
            </a:r>
            <a:r>
              <a:rPr lang="de-CH" dirty="0" smtClean="0"/>
              <a:t>			Vize-Präsidium</a:t>
            </a:r>
          </a:p>
          <a:p>
            <a:pPr marL="0" indent="0">
              <a:buNone/>
            </a:pPr>
            <a:r>
              <a:rPr lang="de-CH" dirty="0" smtClean="0"/>
              <a:t>Rita </a:t>
            </a:r>
            <a:r>
              <a:rPr lang="de-CH" dirty="0" err="1" smtClean="0"/>
              <a:t>Hinterberger</a:t>
            </a:r>
            <a:r>
              <a:rPr lang="de-CH" dirty="0" smtClean="0"/>
              <a:t>			Kasse</a:t>
            </a:r>
          </a:p>
          <a:p>
            <a:pPr marL="0" indent="0">
              <a:buNone/>
            </a:pPr>
            <a:r>
              <a:rPr lang="de-CH" dirty="0" smtClean="0"/>
              <a:t>Alexander </a:t>
            </a:r>
            <a:r>
              <a:rPr lang="de-CH" dirty="0" err="1" smtClean="0"/>
              <a:t>Atzenweiler</a:t>
            </a:r>
            <a:r>
              <a:rPr lang="de-CH" dirty="0" smtClean="0"/>
              <a:t>		Aktuar</a:t>
            </a:r>
          </a:p>
          <a:p>
            <a:pPr marL="0" indent="0">
              <a:buNone/>
            </a:pPr>
            <a:r>
              <a:rPr lang="de-CH" dirty="0" smtClean="0"/>
              <a:t>Beisitzende</a:t>
            </a:r>
            <a:endParaRPr lang="de-CH" dirty="0"/>
          </a:p>
          <a:p>
            <a:r>
              <a:rPr lang="de-CH" dirty="0"/>
              <a:t>George </a:t>
            </a:r>
            <a:r>
              <a:rPr lang="de-CH" dirty="0" err="1"/>
              <a:t>Adamantidis</a:t>
            </a:r>
            <a:r>
              <a:rPr lang="de-CH" dirty="0"/>
              <a:t> </a:t>
            </a:r>
            <a:endParaRPr lang="de-CH" dirty="0" smtClean="0"/>
          </a:p>
          <a:p>
            <a:r>
              <a:rPr lang="de-CH" dirty="0" smtClean="0"/>
              <a:t>Mathias </a:t>
            </a:r>
            <a:r>
              <a:rPr lang="de-CH" dirty="0"/>
              <a:t>Schmutz</a:t>
            </a:r>
          </a:p>
          <a:p>
            <a:pPr marL="0" indent="0"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Neu: Agostino </a:t>
            </a:r>
            <a:r>
              <a:rPr lang="de-CH" dirty="0" err="1" smtClean="0">
                <a:solidFill>
                  <a:srgbClr val="FF0000"/>
                </a:solidFill>
              </a:rPr>
              <a:t>Scarcia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659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Revision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Ordentlich</a:t>
            </a:r>
          </a:p>
          <a:p>
            <a:r>
              <a:rPr lang="de-CH" dirty="0" smtClean="0"/>
              <a:t>Thomas Linse</a:t>
            </a:r>
          </a:p>
          <a:p>
            <a:r>
              <a:rPr lang="de-CH" dirty="0" smtClean="0"/>
              <a:t>Hansjörg </a:t>
            </a:r>
            <a:r>
              <a:rPr lang="de-CH" dirty="0" err="1" smtClean="0"/>
              <a:t>Rathgeb</a:t>
            </a:r>
            <a:r>
              <a:rPr lang="de-CH" dirty="0" smtClean="0"/>
              <a:t> (Ersatz)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Neu: Michael Eichholzer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AutoShape 2" descr="http://intranet.ksta.zh.ch/site/home/kontakte/portraits/b400bfh.JPG"/>
          <p:cNvSpPr>
            <a:spLocks noChangeAspect="1" noChangeArrowheads="1"/>
          </p:cNvSpPr>
          <p:nvPr/>
        </p:nvSpPr>
        <p:spPr bwMode="auto">
          <a:xfrm>
            <a:off x="63500" y="-136525"/>
            <a:ext cx="1495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38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Abnahme 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Protokoll 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2020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Jahresbericht des Präsidenten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Jahresrechnung / Revisorenbericht / </a:t>
            </a:r>
            <a:r>
              <a:rPr lang="de-CH" dirty="0" err="1" smtClean="0">
                <a:solidFill>
                  <a:schemeClr val="bg1">
                    <a:lumMod val="85000"/>
                  </a:schemeClr>
                </a:solidFill>
              </a:rPr>
              <a:t>Décharge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Wahlen/Rücktritte</a:t>
            </a:r>
            <a:br>
              <a:rPr lang="de-CH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Vorstand</a:t>
            </a:r>
            <a:br>
              <a:rPr lang="de-CH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Revisoren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Anträge </a:t>
            </a:r>
            <a:r>
              <a:rPr lang="de-CH" dirty="0"/>
              <a:t>Mitglieder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de-CH" dirty="0"/>
              <a:t>Keine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Varia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Bildschirmpräsentation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Traktanden</vt:lpstr>
      <vt:lpstr>PowerPoint-Präsentation</vt:lpstr>
      <vt:lpstr>PowerPoint-Präsentation</vt:lpstr>
      <vt:lpstr>Traktanden</vt:lpstr>
      <vt:lpstr>Rücktritte</vt:lpstr>
      <vt:lpstr>Vorstand</vt:lpstr>
      <vt:lpstr>Revision</vt:lpstr>
      <vt:lpstr>Traktanden</vt:lpstr>
      <vt:lpstr>Traktanden</vt:lpstr>
    </vt:vector>
  </TitlesOfParts>
  <Company>Finanzdirektion Kt.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 Casimir</dc:creator>
  <cp:lastModifiedBy>Schmutz Mathias</cp:lastModifiedBy>
  <cp:revision>54</cp:revision>
  <cp:lastPrinted>2019-03-20T13:19:23Z</cp:lastPrinted>
  <dcterms:created xsi:type="dcterms:W3CDTF">2017-03-24T09:02:37Z</dcterms:created>
  <dcterms:modified xsi:type="dcterms:W3CDTF">2021-03-17T10:05:19Z</dcterms:modified>
</cp:coreProperties>
</file>